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75" r:id="rId3"/>
    <p:sldId id="272" r:id="rId4"/>
    <p:sldId id="273" r:id="rId5"/>
    <p:sldId id="274" r:id="rId6"/>
    <p:sldId id="259" r:id="rId7"/>
    <p:sldId id="260" r:id="rId8"/>
    <p:sldId id="262" r:id="rId9"/>
    <p:sldId id="266" r:id="rId10"/>
    <p:sldId id="271" r:id="rId11"/>
    <p:sldId id="263" r:id="rId12"/>
    <p:sldId id="265" r:id="rId13"/>
    <p:sldId id="264" r:id="rId14"/>
    <p:sldId id="268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60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24A21-7294-424F-A9AF-26A46E37FF5A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5A6CF-D136-40BC-9063-8281DFF608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093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5A6CF-D136-40BC-9063-8281DFF608B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05A6CF-D136-40BC-9063-8281DFF608B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017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790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805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920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7409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125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94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938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9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735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81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766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56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Автор: </a:t>
            </a:r>
            <a:r>
              <a:rPr lang="ru-RU" dirty="0" err="1" smtClean="0"/>
              <a:t>Явонова</a:t>
            </a:r>
            <a:r>
              <a:rPr lang="ru-RU" dirty="0" smtClean="0"/>
              <a:t> Н. А.</a:t>
            </a:r>
          </a:p>
          <a:p>
            <a:r>
              <a:rPr lang="ru-RU" dirty="0" smtClean="0"/>
              <a:t>Учитель начальных классов</a:t>
            </a:r>
          </a:p>
          <a:p>
            <a:r>
              <a:rPr lang="ru-RU" dirty="0" smtClean="0"/>
              <a:t>ГБОУ СОШ </a:t>
            </a:r>
            <a:r>
              <a:rPr lang="ru-RU" dirty="0" err="1" smtClean="0"/>
              <a:t>п.г.т</a:t>
            </a:r>
            <a:r>
              <a:rPr lang="ru-RU" dirty="0" smtClean="0"/>
              <a:t>. Осинки</a:t>
            </a:r>
            <a:endParaRPr lang="ru-RU" dirty="0"/>
          </a:p>
        </p:txBody>
      </p:sp>
      <p:pic>
        <p:nvPicPr>
          <p:cNvPr id="4" name="Picture 4" descr="http://www.compatriotsru.com/uploads/0d/d3/0dd33b8b770d7f9a86c57a117e494ed8/russkij-jazyk-r-2-1-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021"/>
            <a:ext cx="9134475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91680" y="3436212"/>
            <a:ext cx="6480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Русский язык</a:t>
            </a:r>
          </a:p>
          <a:p>
            <a:r>
              <a:rPr lang="ru-RU" sz="2400" dirty="0" smtClean="0"/>
              <a:t>Тема: « Имя существительное»</a:t>
            </a:r>
          </a:p>
          <a:p>
            <a:r>
              <a:rPr lang="ru-RU" sz="2400" dirty="0" smtClean="0"/>
              <a:t>Подготовила учитель 3 класса</a:t>
            </a:r>
            <a:r>
              <a:rPr lang="ru-RU" sz="2400" dirty="0"/>
              <a:t> </a:t>
            </a:r>
            <a:r>
              <a:rPr lang="ru-RU" sz="2400" smtClean="0"/>
              <a:t>МБОУ </a:t>
            </a:r>
            <a:endParaRPr lang="ru-RU" sz="2400" smtClean="0"/>
          </a:p>
          <a:p>
            <a:r>
              <a:rPr lang="ru-RU" sz="2400" smtClean="0"/>
              <a:t>« </a:t>
            </a:r>
            <a:r>
              <a:rPr lang="ru-RU" sz="2400" dirty="0" err="1" smtClean="0"/>
              <a:t>Лесогорская</a:t>
            </a:r>
            <a:r>
              <a:rPr lang="ru-RU" sz="2400" dirty="0" smtClean="0"/>
              <a:t> СОШ» </a:t>
            </a:r>
            <a:r>
              <a:rPr lang="ru-RU" sz="2400" dirty="0" err="1" smtClean="0"/>
              <a:t>Комкова</a:t>
            </a:r>
            <a:r>
              <a:rPr lang="ru-RU" sz="2400" dirty="0" smtClean="0"/>
              <a:t> Л.Н.</a:t>
            </a:r>
          </a:p>
        </p:txBody>
      </p:sp>
    </p:spTree>
    <p:extLst>
      <p:ext uri="{BB962C8B-B14F-4D97-AF65-F5344CB8AC3E}">
        <p14:creationId xmlns:p14="http://schemas.microsoft.com/office/powerpoint/2010/main" val="214038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Проверка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шофёр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ветеран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маляр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ученик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учительница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юноша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плакат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катер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трамвай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трактор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сахар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      пшеница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t1.gstatic.com/images?q=tbn:ANd9GcTxIhk_sfd8pUFWvs6S-yJ4snPiowz3_E-KDswdQj_ujEKUZLjUQ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357188"/>
            <a:ext cx="21526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4060" y="714356"/>
            <a:ext cx="783163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Выпишите в левую колонку имена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собственные, а в правую – нарицательные.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Будьте внимательны!</a:t>
            </a:r>
          </a:p>
          <a:p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3600" b="1" dirty="0" smtClean="0">
                <a:solidFill>
                  <a:srgbClr val="002060"/>
                </a:solidFill>
              </a:rPr>
              <a:t>    Ярославль, город, Днепр,   река,  Байкал,   озеро,  писатель, собака,   Жучка,      планета, Марс.</a:t>
            </a:r>
            <a:endParaRPr 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7" descr="http://miranimashek.com/Alfavit/Blik_zolota/vopros.gif">
            <a:hlinkClick r:id="" action="ppaction://noaction"/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429" y="4812277"/>
            <a:ext cx="1050925" cy="150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634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http://vesnuchki.ucoz.ru/16353202_img_5654081_36_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5640" y="0"/>
            <a:ext cx="3571875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419872" y="396346"/>
            <a:ext cx="6364993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   </a:t>
            </a:r>
            <a:r>
              <a:rPr lang="ru-RU" sz="3600" b="1" dirty="0" smtClean="0"/>
              <a:t>Физкультминутка</a:t>
            </a:r>
          </a:p>
          <a:p>
            <a:endParaRPr lang="ru-RU" sz="2800" b="1" dirty="0" smtClean="0"/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70C0"/>
                </a:solidFill>
              </a:rPr>
              <a:t>Раз- поднялись, подтянулись.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70C0"/>
                </a:solidFill>
              </a:rPr>
              <a:t>Два- согнулись, разогнулись.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70C0"/>
                </a:solidFill>
              </a:rPr>
              <a:t>Три – в ладоши три хлопка,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>
                <a:solidFill>
                  <a:srgbClr val="0070C0"/>
                </a:solidFill>
              </a:rPr>
              <a:t>    Головою три кивка.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 На четыре- руки шире.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 Пять – руками помахать.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Шесть – за парту тихо сесть.</a:t>
            </a:r>
          </a:p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rgbClr val="0070C0"/>
                </a:solidFill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</a:rPr>
              <a:t>   </a:t>
            </a:r>
            <a:br>
              <a:rPr lang="ru-RU" sz="2800" b="1" dirty="0" smtClean="0">
                <a:solidFill>
                  <a:srgbClr val="0070C0"/>
                </a:solidFill>
              </a:rPr>
            </a:br>
            <a:endParaRPr lang="ru-RU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70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908720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</a:rPr>
              <a:t>Проверка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2348880"/>
            <a:ext cx="7779694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Ярославль,                           город,</a:t>
            </a:r>
          </a:p>
          <a:p>
            <a:r>
              <a:rPr lang="ru-RU" sz="3200" b="1" dirty="0" smtClean="0"/>
              <a:t>Днепр,                                   река,</a:t>
            </a:r>
          </a:p>
          <a:p>
            <a:r>
              <a:rPr lang="ru-RU" sz="3200" b="1" dirty="0" smtClean="0"/>
              <a:t>Байкал,                                  озеро,</a:t>
            </a:r>
          </a:p>
          <a:p>
            <a:r>
              <a:rPr lang="ru-RU" sz="3200" b="1" dirty="0" smtClean="0"/>
              <a:t>Максим Горький,                 писатель,</a:t>
            </a:r>
          </a:p>
          <a:p>
            <a:r>
              <a:rPr lang="ru-RU" sz="3200" b="1" dirty="0" smtClean="0"/>
              <a:t>Жучка,                                    собака,</a:t>
            </a:r>
          </a:p>
          <a:p>
            <a:r>
              <a:rPr lang="ru-RU" sz="3200" b="1" dirty="0" smtClean="0"/>
              <a:t>Марс,                                     планета.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28719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education-club.ru/wp-content/uploads/2012/02/%D1%80%D1%83%D1%81%D1%81%D0%BA%D0%B8%D0%B9-%D1%8F%D0%B7%D1%8B%D0%BA-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42875"/>
            <a:ext cx="2357437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91680" y="2924944"/>
            <a:ext cx="5125634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Домашнее задание</a:t>
            </a:r>
            <a:r>
              <a:rPr lang="ru-RU" sz="2800" b="1" dirty="0" smtClean="0"/>
              <a:t>.</a:t>
            </a:r>
          </a:p>
          <a:p>
            <a:endParaRPr lang="ru-RU" sz="2800" b="1" dirty="0"/>
          </a:p>
          <a:p>
            <a:r>
              <a:rPr lang="ru-RU" sz="4000" b="1" dirty="0" smtClean="0"/>
              <a:t>Упр. 96 (с. 56).</a:t>
            </a:r>
          </a:p>
          <a:p>
            <a:endParaRPr lang="ru-RU" sz="4000" b="1" dirty="0"/>
          </a:p>
        </p:txBody>
      </p:sp>
      <p:pic>
        <p:nvPicPr>
          <p:cNvPr id="4" name="Picture 4" descr="C:\Documents and Settings\Администратор\Мои документы\Мои рисунки\Clipart1\AG00001_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212" y="1628800"/>
            <a:ext cx="1785937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454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628650"/>
            <a:ext cx="8534400" cy="4044950"/>
          </a:xfrm>
          <a:prstGeom prst="rect">
            <a:avLst/>
          </a:prstGeom>
        </p:spPr>
        <p:txBody>
          <a:bodyPr>
            <a:prstTxWarp prst="textWave1">
              <a:avLst>
                <a:gd name="adj1" fmla="val 12500"/>
                <a:gd name="adj2" fmla="val 357"/>
              </a:avLst>
            </a:prstTxWarp>
            <a:spAutoFit/>
          </a:bodyPr>
          <a:lstStyle/>
          <a:p>
            <a:pPr algn="ctr">
              <a:defRPr/>
            </a:pPr>
            <a:r>
              <a:rPr lang="ru-RU" sz="7200" i="1" kern="10" dirty="0">
                <a:ln w="9525">
                  <a:solidFill>
                    <a:schemeClr val="accent3">
                      <a:lumMod val="60000"/>
                      <a:lumOff val="40000"/>
                    </a:schemeClr>
                  </a:solidFill>
                  <a:round/>
                  <a:headEnd/>
                  <a:tailEnd/>
                </a:ln>
                <a:solidFill>
                  <a:srgbClr val="7030A0"/>
                </a:solidFill>
                <a:latin typeface="Arial"/>
                <a:cs typeface="Arial"/>
              </a:rPr>
              <a:t>Спасибо за внимание</a:t>
            </a:r>
          </a:p>
        </p:txBody>
      </p:sp>
      <p:pic>
        <p:nvPicPr>
          <p:cNvPr id="33795" name="Picture 4" descr="C:\Documents and Settings\Администратор\Мои документы\Мои рисунки\Clipart1\AG00001_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388" y="3962400"/>
            <a:ext cx="1785937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4411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15616" y="3962400"/>
            <a:ext cx="60290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</a:rPr>
              <a:t>Молодцы!</a:t>
            </a:r>
            <a:endParaRPr lang="ru-RU" sz="8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18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>
            <a:normAutofit/>
          </a:bodyPr>
          <a:lstStyle/>
          <a:p>
            <a:r>
              <a:rPr lang="ru-RU" sz="4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357430"/>
            <a:ext cx="8229600" cy="3929090"/>
          </a:xfrm>
        </p:spPr>
        <p:txBody>
          <a:bodyPr>
            <a:noAutofit/>
          </a:bodyPr>
          <a:lstStyle/>
          <a:p>
            <a:r>
              <a:rPr lang="ru-RU" sz="4800" dirty="0" smtClean="0"/>
              <a:t>Лежать, вечерний, трава, лететь, светает, зеленые, лиса, поля, спортивная.</a:t>
            </a:r>
            <a:br>
              <a:rPr lang="ru-RU" sz="4800" dirty="0" smtClean="0"/>
            </a:br>
            <a:endParaRPr lang="ru-RU" sz="4800" dirty="0"/>
          </a:p>
        </p:txBody>
      </p:sp>
      <p:pic>
        <p:nvPicPr>
          <p:cNvPr id="3" name="Picture 2" descr="http://t1.gstatic.com/images?q=tbn:ANd9GcTxIhk_sfd8pUFWvs6S-yJ4snPiowz3_E-KDswdQj_ujEKUZLjUQ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28613"/>
            <a:ext cx="21526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t1.gstatic.com/images?q=tbn:ANd9GcTxIhk_sfd8pUFWvs6S-yJ4snPiowz3_E-KDswdQj_ujEKUZLjUQ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0" y="0"/>
            <a:ext cx="21526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28595" y="1397000"/>
          <a:ext cx="8358246" cy="4746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2202"/>
                <a:gridCol w="2408022"/>
                <a:gridCol w="2408022"/>
              </a:tblGrid>
              <a:tr h="4746644">
                <a:tc>
                  <a:txBody>
                    <a:bodyPr/>
                    <a:lstStyle/>
                    <a:p>
                      <a:r>
                        <a:rPr lang="ru-RU" sz="5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5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1397000"/>
          <a:ext cx="60960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Что</a:t>
                      </a:r>
                      <a:r>
                        <a:rPr lang="ru-RU" baseline="0" dirty="0" smtClean="0"/>
                        <a:t> делать? Что делает?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Какой? Какая? Какие?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Кто? Что?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Лежать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вечерний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трава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Лететь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зелёные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лиса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mtClean="0"/>
                        <a:t>Светает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спортивная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0001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Найдите лишнее слово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2428868"/>
            <a:ext cx="7929618" cy="3209932"/>
          </a:xfrm>
        </p:spPr>
        <p:txBody>
          <a:bodyPr/>
          <a:lstStyle/>
          <a:p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Снегопад, корова, нефть, собака, </a:t>
            </a:r>
            <a:r>
              <a:rPr lang="ru-RU" sz="5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голубой</a:t>
            </a:r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t1.gstatic.com/images?q=tbn:ANd9GcTxIhk_sfd8pUFWvs6S-yJ4snPiowz3_E-KDswdQj_ujEKUZLjUQQ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28613"/>
            <a:ext cx="21526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7133" y="2852936"/>
            <a:ext cx="8632585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Имя существительное -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часть речи, которая называет</a:t>
            </a:r>
          </a:p>
          <a:p>
            <a:pPr algn="ctr"/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предметы, действия, исторические события, </a:t>
            </a:r>
          </a:p>
          <a:p>
            <a:pPr algn="ctr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вления природы, общественные явления, вещества,</a:t>
            </a:r>
          </a:p>
          <a:p>
            <a:pPr algn="ctr"/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еографические названия и др.</a:t>
            </a:r>
          </a:p>
          <a:p>
            <a:pPr algn="ctr"/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отвечает на вопрос 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Кто?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Что?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69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t1.gstatic.com/images?q=tbn:ANd9GcTxIhk_sfd8pUFWvs6S-yJ4snPiowz3_E-KDswdQj_ujEKUZLjUQ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357188"/>
            <a:ext cx="21526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5536" y="1052736"/>
            <a:ext cx="669222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Имена существительные </a:t>
            </a:r>
            <a:r>
              <a:rPr lang="ru-RU" sz="3200" dirty="0" smtClean="0">
                <a:solidFill>
                  <a:srgbClr val="002060"/>
                </a:solidFill>
              </a:rPr>
              <a:t>-</a:t>
            </a:r>
          </a:p>
          <a:p>
            <a:r>
              <a:rPr lang="ru-RU" sz="3600" dirty="0">
                <a:solidFill>
                  <a:srgbClr val="002060"/>
                </a:solidFill>
              </a:rPr>
              <a:t>б</a:t>
            </a:r>
            <a:r>
              <a:rPr lang="ru-RU" sz="3600" dirty="0" smtClean="0">
                <a:solidFill>
                  <a:srgbClr val="002060"/>
                </a:solidFill>
              </a:rPr>
              <a:t>ывают собственные и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нарицательные, одушевленные и </a:t>
            </a:r>
          </a:p>
          <a:p>
            <a:r>
              <a:rPr lang="ru-RU" sz="3600" dirty="0">
                <a:solidFill>
                  <a:srgbClr val="002060"/>
                </a:solidFill>
              </a:rPr>
              <a:t>н</a:t>
            </a:r>
            <a:r>
              <a:rPr lang="ru-RU" sz="3600" dirty="0" smtClean="0">
                <a:solidFill>
                  <a:srgbClr val="002060"/>
                </a:solidFill>
              </a:rPr>
              <a:t>еодушевленные, единственного числа и множественного.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31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g7.proshkolu.ru/content/media/pic/std/4000000/3233000/3232748-5fee342872fba03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91440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23728" y="1578128"/>
            <a:ext cx="53522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Имя существительное</a:t>
            </a:r>
            <a:endParaRPr lang="ru-RU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16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3852" y="2731790"/>
            <a:ext cx="829060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Распределите  данные слова на две группы:</a:t>
            </a:r>
          </a:p>
          <a:p>
            <a:pPr marL="457200" indent="-457200">
              <a:buAutoNum type="arabicParenR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слова, обозначающие одушевленные предметы;</a:t>
            </a:r>
          </a:p>
          <a:p>
            <a:pPr marL="457200" indent="-457200">
              <a:buAutoNum type="arabicParenR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лова, обозначающие неодушевленные предметы.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365104"/>
            <a:ext cx="85725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Шофёр, ветеран, плакат, катер, маляр, трамвай, трактор, ученик, сахар,  учительница, пшеница,        юноша.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t1.gstatic.com/images?q=tbn:ANd9GcTxIhk_sfd8pUFWvs6S-yJ4snPiowz3_E-KDswdQj_ujEKUZLjUQ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943" y="357188"/>
            <a:ext cx="21526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434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</TotalTime>
  <Words>353</Words>
  <Application>Microsoft Office PowerPoint</Application>
  <PresentationFormat>Экран (4:3)</PresentationFormat>
  <Paragraphs>84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.</vt:lpstr>
      <vt:lpstr>Тт</vt:lpstr>
      <vt:lpstr>Лежать, вечерний, трава, лететь, светает, зеленые, лиса, поля, спортивная. </vt:lpstr>
      <vt:lpstr>Презентация PowerPoint</vt:lpstr>
      <vt:lpstr> Найдите лишнее слово </vt:lpstr>
      <vt:lpstr>Презентация PowerPoint</vt:lpstr>
      <vt:lpstr>Презентация PowerPoint</vt:lpstr>
      <vt:lpstr>Презентация PowerPoint</vt:lpstr>
      <vt:lpstr>Презентация PowerPoint</vt:lpstr>
      <vt:lpstr>Проверка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Людмила</cp:lastModifiedBy>
  <cp:revision>66</cp:revision>
  <dcterms:created xsi:type="dcterms:W3CDTF">2014-06-30T19:23:55Z</dcterms:created>
  <dcterms:modified xsi:type="dcterms:W3CDTF">2022-10-18T11:29:55Z</dcterms:modified>
  <cp:contentStatus/>
</cp:coreProperties>
</file>