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5" r:id="rId3"/>
    <p:sldId id="272" r:id="rId4"/>
    <p:sldId id="273" r:id="rId5"/>
    <p:sldId id="274" r:id="rId6"/>
    <p:sldId id="259" r:id="rId7"/>
    <p:sldId id="260" r:id="rId8"/>
    <p:sldId id="262" r:id="rId9"/>
    <p:sldId id="266" r:id="rId10"/>
    <p:sldId id="271" r:id="rId11"/>
    <p:sldId id="263" r:id="rId12"/>
    <p:sldId id="265" r:id="rId13"/>
    <p:sldId id="264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4A21-7294-424F-A9AF-26A46E37FF5A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5A6CF-D136-40BC-9063-8281DFF60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9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5A6CF-D136-40BC-9063-8281DFF608B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5A6CF-D136-40BC-9063-8281DFF608B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1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0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2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0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94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3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3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6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6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Явонова</a:t>
            </a:r>
            <a:r>
              <a:rPr lang="ru-RU" dirty="0" smtClean="0"/>
              <a:t> Н. А.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ГБОУ СОШ </a:t>
            </a:r>
            <a:r>
              <a:rPr lang="ru-RU" dirty="0" err="1" smtClean="0"/>
              <a:t>п.г.т</a:t>
            </a:r>
            <a:r>
              <a:rPr lang="ru-RU" dirty="0" smtClean="0"/>
              <a:t>. Осинки</a:t>
            </a:r>
            <a:endParaRPr lang="ru-RU" dirty="0"/>
          </a:p>
        </p:txBody>
      </p:sp>
      <p:pic>
        <p:nvPicPr>
          <p:cNvPr id="4" name="Picture 4" descr="http://www.compatriotsru.com/uploads/0d/d3/0dd33b8b770d7f9a86c57a117e494ed8/russkij-jazyk-r-2-1-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21"/>
            <a:ext cx="91344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3436212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Русский язык</a:t>
            </a:r>
          </a:p>
          <a:p>
            <a:r>
              <a:rPr lang="ru-RU" sz="2400" dirty="0" smtClean="0"/>
              <a:t>Тема: « Имя существительное»</a:t>
            </a:r>
          </a:p>
          <a:p>
            <a:r>
              <a:rPr lang="ru-RU" sz="2400" dirty="0" smtClean="0"/>
              <a:t>Подготовила учитель 3 класса</a:t>
            </a:r>
            <a:r>
              <a:rPr lang="ru-RU" sz="2400" dirty="0"/>
              <a:t> </a:t>
            </a:r>
            <a:r>
              <a:rPr lang="ru-RU" sz="2400" smtClean="0"/>
              <a:t>МБОУ </a:t>
            </a:r>
            <a:endParaRPr lang="ru-RU" sz="2400" smtClean="0"/>
          </a:p>
          <a:p>
            <a:r>
              <a:rPr lang="ru-RU" sz="2400" smtClean="0"/>
              <a:t>« </a:t>
            </a:r>
            <a:r>
              <a:rPr lang="ru-RU" sz="2400" dirty="0" err="1" smtClean="0"/>
              <a:t>Лесогорская</a:t>
            </a:r>
            <a:r>
              <a:rPr lang="ru-RU" sz="2400" dirty="0" smtClean="0"/>
              <a:t> СОШ» </a:t>
            </a:r>
            <a:r>
              <a:rPr lang="ru-RU" sz="2400" dirty="0" err="1" smtClean="0"/>
              <a:t>Комкова</a:t>
            </a:r>
            <a:r>
              <a:rPr lang="ru-RU" sz="2400" dirty="0" smtClean="0"/>
              <a:t> Л.Н.</a:t>
            </a:r>
          </a:p>
        </p:txBody>
      </p:sp>
    </p:spTree>
    <p:extLst>
      <p:ext uri="{BB962C8B-B14F-4D97-AF65-F5344CB8AC3E}">
        <p14:creationId xmlns:p14="http://schemas.microsoft.com/office/powerpoint/2010/main" val="21403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шофёр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ветеран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маляр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ученик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учительница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юноша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плакат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катер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трамвай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трактор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сахар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пшеница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060" y="714356"/>
            <a:ext cx="783163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Выпишите в левую колонку имена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собственные, а в правую – нарицательные.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Будьте внимательны!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    Ярославль, город, Днепр,   река,  Байкал,   озеро,  писатель, собака,   Жучка,      планета, Марс.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7" descr="http://miranimashek.com/Alfavit/Blik_zolota/vopros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429" y="4812277"/>
            <a:ext cx="10509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3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vesnuchki.ucoz.ru/16353202_img_5654081_36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640" y="0"/>
            <a:ext cx="35718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19872" y="396346"/>
            <a:ext cx="6364993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</a:t>
            </a:r>
            <a:r>
              <a:rPr lang="ru-RU" sz="3600" b="1" dirty="0" smtClean="0"/>
              <a:t>Физкультминутка</a:t>
            </a:r>
          </a:p>
          <a:p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Раз- поднялись, подтянулись.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Два- согнулись, разогнулись.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Три – в ладоши три хлопка,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    Головою три кивка.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На четыре- руки шире.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Пять – руками помахать.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Шесть – за парту тихо сесть.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90872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Проверка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7796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Ярославль,                           город,</a:t>
            </a:r>
          </a:p>
          <a:p>
            <a:r>
              <a:rPr lang="ru-RU" sz="3200" b="1" dirty="0" smtClean="0"/>
              <a:t>Днепр,                                   река,</a:t>
            </a:r>
          </a:p>
          <a:p>
            <a:r>
              <a:rPr lang="ru-RU" sz="3200" b="1" dirty="0" smtClean="0"/>
              <a:t>Байкал,                                  озеро,</a:t>
            </a:r>
          </a:p>
          <a:p>
            <a:r>
              <a:rPr lang="ru-RU" sz="3200" b="1" dirty="0" smtClean="0"/>
              <a:t>Максим Горький,                 писатель,</a:t>
            </a:r>
          </a:p>
          <a:p>
            <a:r>
              <a:rPr lang="ru-RU" sz="3200" b="1" dirty="0" smtClean="0"/>
              <a:t>Жучка,                                    собака,</a:t>
            </a:r>
          </a:p>
          <a:p>
            <a:r>
              <a:rPr lang="ru-RU" sz="3200" b="1" dirty="0" smtClean="0"/>
              <a:t>Марс,                                     планета.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871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ducation-club.ru/wp-content/uploads/2012/02/%D1%80%D1%83%D1%81%D1%81%D0%BA%D0%B8%D0%B9-%D1%8F%D0%B7%D1%8B%D0%BA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235743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2924944"/>
            <a:ext cx="512563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Домашнее задание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  <a:p>
            <a:r>
              <a:rPr lang="ru-RU" sz="4000" b="1" dirty="0" smtClean="0"/>
              <a:t>Упр. 96 (с. 56).</a:t>
            </a:r>
          </a:p>
          <a:p>
            <a:endParaRPr lang="ru-RU" sz="4000" b="1" dirty="0"/>
          </a:p>
        </p:txBody>
      </p:sp>
      <p:pic>
        <p:nvPicPr>
          <p:cNvPr id="4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212" y="1628800"/>
            <a:ext cx="1785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5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28650"/>
            <a:ext cx="8534400" cy="4044950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357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7200" i="1" kern="10" dirty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Спасибо за внимание</a:t>
            </a:r>
          </a:p>
        </p:txBody>
      </p:sp>
      <p:pic>
        <p:nvPicPr>
          <p:cNvPr id="33795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3962400"/>
            <a:ext cx="1785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411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3962400"/>
            <a:ext cx="6029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Молодцы!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8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3929090"/>
          </a:xfrm>
        </p:spPr>
        <p:txBody>
          <a:bodyPr>
            <a:noAutofit/>
          </a:bodyPr>
          <a:lstStyle/>
          <a:p>
            <a:r>
              <a:rPr lang="ru-RU" sz="4800" dirty="0" smtClean="0"/>
              <a:t>Лежать, вечерний, трава, лететь, светает, зеленые, лиса, поля, спортивная.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3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613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0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397000"/>
          <a:ext cx="8358246" cy="474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202"/>
                <a:gridCol w="2408022"/>
                <a:gridCol w="2408022"/>
              </a:tblGrid>
              <a:tr h="4746644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5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3970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делать? Что делает?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Какой? Какая? Какие?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Лежать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вечерний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Лететь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зелёные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Светает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спортивная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Найдите лишнее слово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7929618" cy="3209932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Снегопад, корова, нефть, собака, 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613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33" y="2852936"/>
            <a:ext cx="863258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Имя существительное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часть речи, которая называет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предметы, действия, исторические события, </a:t>
            </a:r>
          </a:p>
          <a:p>
            <a:pPr algn="ctr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вления природы, общественные явления, вещества,</a:t>
            </a:r>
          </a:p>
          <a:p>
            <a:pPr algn="ctr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еографические названия и др.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отвечает на вопрос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Что?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052736"/>
            <a:ext cx="66922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Имена существительные </a:t>
            </a:r>
            <a:r>
              <a:rPr lang="ru-RU" sz="3200" dirty="0" smtClean="0">
                <a:solidFill>
                  <a:srgbClr val="002060"/>
                </a:solidFill>
              </a:rPr>
              <a:t>-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б</a:t>
            </a:r>
            <a:r>
              <a:rPr lang="ru-RU" sz="3600" dirty="0" smtClean="0">
                <a:solidFill>
                  <a:srgbClr val="002060"/>
                </a:solidFill>
              </a:rPr>
              <a:t>ывают собственные и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нарицательные, одушевленные и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н</a:t>
            </a:r>
            <a:r>
              <a:rPr lang="ru-RU" sz="3600" dirty="0" smtClean="0">
                <a:solidFill>
                  <a:srgbClr val="002060"/>
                </a:solidFill>
              </a:rPr>
              <a:t>еодушевленные, единственного числа и множественного.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7.proshkolu.ru/content/media/pic/std/4000000/3233000/3232748-5fee342872fba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578128"/>
            <a:ext cx="5352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52" y="2731790"/>
            <a:ext cx="82906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Распределите  данные слова на две группы:</a:t>
            </a:r>
          </a:p>
          <a:p>
            <a:pPr marL="457200" indent="-4572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слова, обозначающие одушевленные предметы;</a:t>
            </a:r>
          </a:p>
          <a:p>
            <a:pPr marL="457200" indent="-457200">
              <a:buAutoNum type="arabicParenR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лова, обозначающие неодушевленные предметы.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65104"/>
            <a:ext cx="8572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Шофёр, ветеран, плакат, катер, маляр, трамвай, трактор, ученик, сахар,  учительница, пшеница,        юноша.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943" y="3571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3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353</Words>
  <Application>Microsoft Office PowerPoint</Application>
  <PresentationFormat>Экран (4:3)</PresentationFormat>
  <Paragraphs>84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.</vt:lpstr>
      <vt:lpstr>Тт</vt:lpstr>
      <vt:lpstr>Лежать, вечерний, трава, лететь, светает, зеленые, лиса, поля, спортивная. </vt:lpstr>
      <vt:lpstr>Презентация PowerPoint</vt:lpstr>
      <vt:lpstr> Найдите лишнее слово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Людмила</cp:lastModifiedBy>
  <cp:revision>66</cp:revision>
  <dcterms:created xsi:type="dcterms:W3CDTF">2014-06-30T19:23:55Z</dcterms:created>
  <dcterms:modified xsi:type="dcterms:W3CDTF">2022-10-18T11:29:55Z</dcterms:modified>
  <cp:contentStatus/>
</cp:coreProperties>
</file>