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9" r:id="rId11"/>
    <p:sldId id="267" r:id="rId12"/>
    <p:sldId id="266" r:id="rId13"/>
    <p:sldId id="265" r:id="rId14"/>
    <p:sldId id="271" r:id="rId15"/>
    <p:sldId id="276" r:id="rId16"/>
    <p:sldId id="272" r:id="rId17"/>
    <p:sldId id="275" r:id="rId18"/>
    <p:sldId id="274" r:id="rId19"/>
    <p:sldId id="273" r:id="rId20"/>
    <p:sldId id="277" r:id="rId21"/>
    <p:sldId id="282" r:id="rId22"/>
    <p:sldId id="281" r:id="rId23"/>
    <p:sldId id="280" r:id="rId24"/>
    <p:sldId id="279" r:id="rId25"/>
    <p:sldId id="278" r:id="rId26"/>
    <p:sldId id="283" r:id="rId27"/>
    <p:sldId id="284" r:id="rId28"/>
    <p:sldId id="288" r:id="rId29"/>
    <p:sldId id="287" r:id="rId30"/>
    <p:sldId id="28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A6794-9C7C-4165-920E-81D0EC4D2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1710C4-68A9-2030-29C0-B9404131A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D55BD1-127D-F022-FF05-0D408B845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6632-974D-402A-B5F5-D174B71B38F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C87A5A-073F-D5CB-2EBE-0DFDE7BD6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A6E5D7-1A29-D9F5-AF13-F05E01E9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0CD3-BAF3-4549-9EF9-731BA95DA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56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FAF7E-093F-B4E3-38A1-03F4870B4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2F2E80-F054-2FCF-FE1F-9A4EC7B9C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A7F1A-9046-8BF5-1F39-001107D4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6632-974D-402A-B5F5-D174B71B38F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1A37CB-47EE-AC47-A238-CCF0BD220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4A7C8A-8A09-D86E-2FE3-A28859B89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0CD3-BAF3-4549-9EF9-731BA95DA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79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66F963-F7B6-F3CB-AD60-C054C24F1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DF8A5F-C295-EF08-F6F8-9E7F3B222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ED62F1-12AC-9507-41E5-B4499D39B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6632-974D-402A-B5F5-D174B71B38F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A37250-D14F-F227-D772-92E41D18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D3B36B-0238-EB82-D228-7824B6847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0CD3-BAF3-4549-9EF9-731BA95DA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66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64AAB-4698-BFAD-B971-7D0B19A8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75F8CE-54F6-62CA-D4EC-6E19E9377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2CDBCE-260B-D574-0F32-B7B48D498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6632-974D-402A-B5F5-D174B71B38F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CC9BD1-4473-A61B-9F6F-ABA2DDF47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8F9D7-FD59-6289-D809-E38A04D27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0CD3-BAF3-4549-9EF9-731BA95DA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3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3E4C9-ABB7-A0C1-9FC3-9C896FA9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97C75F-71D2-F0E1-C5D8-E0C543A52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F7071D-B965-2EC8-3C91-EA870BFCB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6632-974D-402A-B5F5-D174B71B38F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969B26-9F19-B115-7CF4-D4C550F9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35B1F2-F30B-CA3D-3569-EF9796A5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0CD3-BAF3-4549-9EF9-731BA95DA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79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62DAC-B5A1-7BF6-D3DA-26FC6411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FB277C-1EF2-75AA-B59B-AD352989C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66225D-C637-B674-E849-F68B427BF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AE2148-D59E-22F9-1AC1-8BAFC94A4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6632-974D-402A-B5F5-D174B71B38F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29C3FD-BF17-4F4E-B0DF-BE4E5D8A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2C270A-AAEF-56CC-C141-A2DB4E3FB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0CD3-BAF3-4549-9EF9-731BA95DA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9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E92A0-0472-E8C6-1136-F23286BA7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5A218F-A25C-9663-86AB-AC06AA216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ADC914-402B-3E15-16D5-795512345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A961B5-0131-5F11-BA05-A7D81FCB3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E31D03-B0D7-0001-9550-2ABA53117F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523E0E-51C4-0BAD-B31A-2CE425E24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6632-974D-402A-B5F5-D174B71B38F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B0A918-E695-E56F-C043-BD6D968AC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8F53D8-024D-D443-CAB3-0A174C587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0CD3-BAF3-4549-9EF9-731BA95DA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02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7D1B3-0085-B837-776A-340A05078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FF1612-2163-EEEF-E01A-962089AB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6632-974D-402A-B5F5-D174B71B38F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6EB6E4-4479-DC4B-B664-F1724AF6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F86E29-1C4B-F3E5-437C-02566156A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0CD3-BAF3-4549-9EF9-731BA95DA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5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C7C245-014F-B900-2468-AAF9B1CA1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6632-974D-402A-B5F5-D174B71B38F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B1345E-F0BB-2737-56BF-09448A29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E63770-835B-5EA4-8467-A59E1608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0CD3-BAF3-4549-9EF9-731BA95DA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16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C4C85-8337-4949-F65A-3E08D695E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45F12C-2C98-4EF7-660A-0BB012A2C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0C498D-1E3E-653B-0F5F-E15DE7ADD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90DCB1-5AE8-8EBE-E5C5-983CDBA42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6632-974D-402A-B5F5-D174B71B38F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31D896-6C92-4EBA-1F1A-B6C72EBD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3A49DF-586C-A702-DC92-A4FACCFF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0CD3-BAF3-4549-9EF9-731BA95DA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5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8EB940-F062-0937-2527-385264F84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E0EA66F-C4E3-3AE7-1564-D7F33F67CC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BD432A-0F50-AC2D-DDE6-52F80C2A5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45981F-7316-3808-5974-EF5AAFE36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6632-974D-402A-B5F5-D174B71B38F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8722BF-9D4B-6688-C642-5F8CA7FC2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75B8AB-DC99-886A-1F49-850BD066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0CD3-BAF3-4549-9EF9-731BA95DA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82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55A3F-3C8E-1403-0AAA-B1407BE7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A35147-A606-4155-1B78-D1EDDA080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E90C98-6FD5-E4FF-62B7-3E221CED4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B6632-974D-402A-B5F5-D174B71B38F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ABBFF7-09F5-8AEE-2123-420C553DA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8C8573-02ED-390B-D197-155B205CA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B0CD3-BAF3-4549-9EF9-731BA95DA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96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895475" y="1285876"/>
            <a:ext cx="9144000" cy="39671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«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Лесогорская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СОШ»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дошкольного образования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Проектная деятельность </a:t>
            </a:r>
            <a:r>
              <a:rPr lang="en-US" sz="5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тему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«Что такое телефон и чем полезен он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8950" y="4612821"/>
            <a:ext cx="7633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Старший воспитатель: Костарева Ольга Владимировна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E4C2F3CF-0E74-1540-A314-0627E1306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2" y="488410"/>
            <a:ext cx="3657600" cy="4876800"/>
          </a:xfr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E70D8D2-DCFE-07B4-30FD-92A9C668E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52" y="1776625"/>
            <a:ext cx="3657600" cy="48768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CF5A72-C240-30AB-9B43-DB8AE9E08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68" y="1776625"/>
            <a:ext cx="3657600" cy="48768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187952" y="488410"/>
            <a:ext cx="7165850" cy="956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телефон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br>
              <a:rPr lang="en-US" sz="3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Определяем план действий (методом трех вопросов) для решения проблемы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B0EC9DB-1934-FA1E-2915-EAE0A992D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9" y="1778732"/>
            <a:ext cx="4879017" cy="2198994"/>
          </a:xfr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E2C3B8-34CD-87EB-6AF0-EB49541095F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262" y="4296098"/>
            <a:ext cx="4873475" cy="2196777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F0AEA0-851C-C393-9F82-371E96F12BE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736" y="1780949"/>
            <a:ext cx="4873475" cy="2196777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Приступаем к реализации плана.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Обращаемся к взрослым за помощью.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Делимся найденной информацией.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6BB82C4-84D0-44A9-6F51-6E5127678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75" y="2757996"/>
            <a:ext cx="3659263" cy="1649245"/>
          </a:xfr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4C7DDA-E9B3-E604-8B0C-1A0E4837B3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75" y="831580"/>
            <a:ext cx="3655106" cy="1647583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ADA672-594D-27BF-FCDC-7CC444493B2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75" y="4686074"/>
            <a:ext cx="3655106" cy="1647583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496D5E-D7FA-7599-8C9B-EF0119816A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383" y="1655371"/>
            <a:ext cx="3657600" cy="48768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422392" y="365125"/>
            <a:ext cx="57150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создания телефона.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3C8EFC2-40E0-3087-65FF-7F8167554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54657" y="1928722"/>
            <a:ext cx="4876800" cy="2197885"/>
          </a:xfr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4990E6-1798-02D5-3021-1F78553BCF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31764" y="2748785"/>
            <a:ext cx="4873475" cy="2196777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CC4F80-A823-DE38-5805-A986C8CB780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639" y="592299"/>
            <a:ext cx="4873475" cy="2196777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A39FBAC-72C1-3272-FE1C-0B721C5D4DA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63" y="4087134"/>
            <a:ext cx="4873475" cy="2196777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5904" y="2678557"/>
            <a:ext cx="1051560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пишут о телефонах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6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57B04C9-7D7A-5A91-030D-883E6599C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5488894" cy="2473868"/>
          </a:xfr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0F6389-3A89-F05B-584D-6288669E89C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94" y="1745776"/>
            <a:ext cx="5482659" cy="2471374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B3079E-0CD8-5534-E4AD-4E0AC90E4F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71673"/>
            <a:ext cx="5482659" cy="2471374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665976" y="365125"/>
            <a:ext cx="468782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Играем в «Испорченный телефон».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5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99C558-5C64-D8B6-FCCE-F8792621966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16" y="4114042"/>
            <a:ext cx="5482659" cy="2471374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B403D1-D5A3-9F3E-92F9-07A2BBD949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93" y="354991"/>
            <a:ext cx="5482659" cy="2471374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3F83AC59-CF2A-4697-6B7D-7F7918195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061" y="2033247"/>
            <a:ext cx="5488894" cy="2473868"/>
          </a:xfr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7855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продолжается.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AF37AB0-1801-D7B0-9C0F-408973DB8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884" y="2141728"/>
            <a:ext cx="3048000" cy="4064000"/>
          </a:xfr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BD0C59-C050-1C6F-3D39-30EABD8D5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08" y="2141728"/>
            <a:ext cx="3048000" cy="40640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63BBA9-B253-15E8-CB98-0233E3F8B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704" y="960120"/>
            <a:ext cx="3048000" cy="40640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869E45-78FF-3340-4259-29B4C56A5A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5" y="960120"/>
            <a:ext cx="3048000" cy="40640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37616" y="11907"/>
            <a:ext cx="10515602" cy="9116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Проверяем свои знания номеров телефонов для вызова экстренных служб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09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44DB1C-E276-DF5E-C017-4104BC3102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75" y="804037"/>
            <a:ext cx="2438400" cy="32512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1FDAA60-8006-D364-74E8-DAB91E963E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21" y="804037"/>
            <a:ext cx="2438400" cy="32512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DD33219-F1E3-C0EA-16DB-43AA54850DC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968" y="804037"/>
            <a:ext cx="2438400" cy="32512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B078FE-F6C4-9C69-7C2E-555C3BB31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83" y="3495620"/>
            <a:ext cx="2438400" cy="3251200"/>
          </a:xfr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C7C3C5-9B96-B8EC-74AE-F976234F5A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198" y="3495620"/>
            <a:ext cx="2438400" cy="32512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47344" y="1"/>
            <a:ext cx="10515602" cy="914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Собираем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пазлы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Телефон.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0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3DA6C25-483F-5065-26F2-21046EDD1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58264" y="2582323"/>
            <a:ext cx="5486400" cy="2472621"/>
          </a:xfr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180FE86-86BA-F191-9DEC-B99984DE976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9275" y="2038308"/>
            <a:ext cx="5485153" cy="2472621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C1CD68-E6CC-D5FF-83C7-DB6BD499D1F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2226" y="2605871"/>
            <a:ext cx="5485153" cy="2472621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DB942E-54D3-FF23-9A29-C025717A3DE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9141" y="2015384"/>
            <a:ext cx="5485153" cy="2472621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938F439-44D3-23E4-5F94-066A7884EC6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11402" y="2605871"/>
            <a:ext cx="5485153" cy="2472621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21080" y="136525"/>
            <a:ext cx="10515602" cy="567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служебного телефона. Учимся правилам общения.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83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8AEC301-1FD1-A55C-5E15-D03D9D38E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01010" y="2426611"/>
            <a:ext cx="5486400" cy="2472621"/>
          </a:xfr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7794BA-FCD2-22FD-12F3-426C5ACB8B8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3080" y="2419583"/>
            <a:ext cx="5485153" cy="2472621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54C4DC-096B-453F-70F2-AE1C1ECFF04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75382" y="2419582"/>
            <a:ext cx="5485153" cy="2472621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FDC3B5-2CB2-271D-D7C3-54468C9738A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1347" y="2419584"/>
            <a:ext cx="5485153" cy="2472621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83920" y="-82931"/>
            <a:ext cx="1051560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Играем: набери номер и вызови спасателей.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739AB-2B63-244B-492F-476DC1FF2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337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Постановка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проблемы.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0B9A6F-634D-F4FC-FDB4-9C0D6F3EC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77" y="680793"/>
            <a:ext cx="3657600" cy="48768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7A463E-9101-C141-5CFC-E859F33F6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23" y="1395044"/>
            <a:ext cx="3657600" cy="48768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27BE451-56E6-7B5E-3707-565230210C52}"/>
              </a:ext>
            </a:extLst>
          </p:cNvPr>
          <p:cNvSpPr txBox="1">
            <a:spLocks/>
          </p:cNvSpPr>
          <p:nvPr/>
        </p:nvSpPr>
        <p:spPr>
          <a:xfrm>
            <a:off x="6809014" y="5956175"/>
            <a:ext cx="7476392" cy="63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Получена посылка</a:t>
            </a:r>
            <a:r>
              <a:rPr lang="ru-RU" sz="9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9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9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5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B060F11-3993-A312-D038-B9F32307F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9438" y="2687747"/>
            <a:ext cx="5486400" cy="2472621"/>
          </a:xfr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D2B7EB-12C2-9868-0133-A35AC4CE920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2294" y="2688370"/>
            <a:ext cx="5485153" cy="2472621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2B2F17-98E7-E8EE-04D6-240DB1D4169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65919" y="1956266"/>
            <a:ext cx="5485153" cy="2472621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89E5B0-F35C-34C9-8E1C-4EF7552938D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07167" y="1956267"/>
            <a:ext cx="5485153" cy="2472621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573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Позвони другу.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4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47E13D-F115-F1A1-D921-D7A9A56E8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1258" y="2696160"/>
            <a:ext cx="4876800" cy="2197885"/>
          </a:xfr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439609-6873-1382-E41D-48F057D678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14201" y="2696715"/>
            <a:ext cx="4875692" cy="2197885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CF7BB5-8ABB-6799-F8D6-93352A5D3C0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17011" y="2696715"/>
            <a:ext cx="4875692" cy="2197885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162EC1-BE06-2E62-B753-B9AD6BD4B58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6749" y="2696715"/>
            <a:ext cx="4875692" cy="2197885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199" y="31139"/>
            <a:ext cx="1051560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Итоги. Презентация альбома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7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E525E-6579-6F57-0CAE-E70FB30A6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Итоги. Презентация альбома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8B0F337-9E78-940E-0ADE-847C7EC21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1258" y="2848560"/>
            <a:ext cx="4876800" cy="219788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8B30D0-31D9-15E3-BFEB-7791160351C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25374" y="2885253"/>
            <a:ext cx="4875692" cy="2197885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2393E4-66F8-8EA9-1C8B-DCF713D6A73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4199" y="2885252"/>
            <a:ext cx="4875692" cy="2197885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94C75FD-BEB8-D712-4CED-C19B269053E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1748" y="2866700"/>
            <a:ext cx="4875692" cy="2197885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738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1CD7DF9-59B5-AFBC-3E4C-A1202EAE5C9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8485" y="1488903"/>
            <a:ext cx="4875692" cy="2197885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44A70F-BA8D-C75F-F575-B3F50C99A41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3271" y="1488903"/>
            <a:ext cx="4875692" cy="2197885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4EC1B01-8C8D-8F46-97B0-A00D8CD7981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3085" y="1480522"/>
            <a:ext cx="4875692" cy="2197885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03D037-D6CD-D647-80AE-87A26CE3834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15085" y="3179594"/>
            <a:ext cx="4875692" cy="2197885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40F12A2-134B-79CA-693E-BD4A995E84F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87421" y="1480521"/>
            <a:ext cx="4875692" cy="2197885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BE04F88-FF9D-A8D1-BDD4-EC224F93227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892" y="3094717"/>
            <a:ext cx="4875692" cy="2197885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EB8D03-D2EE-4699-E4B5-8274EB43AD8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178" y="3341023"/>
            <a:ext cx="4875692" cy="2197885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408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DE45A8-1FA5-5E59-BF4A-A715E01EA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Итоги. Презентация альбома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26ECCF9-E15B-9364-65E4-99CB2FAB9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66697" y="3030146"/>
            <a:ext cx="4876800" cy="2197885"/>
          </a:xfr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5CC88D-0372-790C-E7A5-50524AAC17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6" y="3029037"/>
            <a:ext cx="4873475" cy="2196777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5C20A4-8376-43C6-C9B7-77BE006DD0D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5174" y="3029037"/>
            <a:ext cx="4873475" cy="2196777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0738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78C3659-7FDA-E1F7-FA10-72DA344B0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1402" y="3531840"/>
            <a:ext cx="4352925" cy="1961828"/>
          </a:xfr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01D2D9-9E22-737E-9D6B-A0464FBB4E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5355" y="1296563"/>
            <a:ext cx="3656769" cy="1648414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49A59C9-204C-7545-ECC5-2AFADFA89EB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00674" y="4036624"/>
            <a:ext cx="3656769" cy="1648414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0B00697-BA7C-72EA-7F22-EC7717FDD21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4359" y="1296564"/>
            <a:ext cx="3656769" cy="1648414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CAA4DE3-8E99-9F3F-F170-35D79C703DB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0304" y="4097362"/>
            <a:ext cx="3656769" cy="1648414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E401384-58C1-1209-D8F1-49BF3ACAFCF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78111" y="2392066"/>
            <a:ext cx="3656769" cy="1648414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3CB8A4C-32F1-11D7-516D-4F3E250CFBB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49088" y="1296564"/>
            <a:ext cx="3656769" cy="1648414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69162" y="464558"/>
            <a:ext cx="3247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Итоги. Презентация альбома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641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2A61683-8972-4940-E7A0-B426142D1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513" y="2395317"/>
            <a:ext cx="4879017" cy="2198994"/>
          </a:xfr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3CFF44-752B-4221-9D84-E054E276CE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1" y="831581"/>
            <a:ext cx="4873475" cy="2196777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50CCEF-C407-45CD-639F-DC0FCE460A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370" y="4024619"/>
            <a:ext cx="4873475" cy="2196777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619481" y="768231"/>
            <a:ext cx="52105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Итоги. Презентация альбома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7368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14B59-E31D-A089-A776-5269A9077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981"/>
            <a:ext cx="10515600" cy="128079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модели телефона для будущего мини-музея и рассказ об истории  телефона.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DEE0EF-D000-9353-B036-4FCA8C82F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38401" y="3123931"/>
            <a:ext cx="4876800" cy="2197885"/>
          </a:xfr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D11D6D-F51B-E201-C457-DA70977C7E0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2379" y="3117835"/>
            <a:ext cx="4875692" cy="2197885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044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538F54B-1FB8-5842-D909-5DE9C71B0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5468" y="3169209"/>
            <a:ext cx="4876800" cy="2197885"/>
          </a:xfr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A31063-4B97-1F45-1F93-23468EA7E3B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0020" y="3169762"/>
            <a:ext cx="4875692" cy="2197885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394953" y="464558"/>
            <a:ext cx="94772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Итоги. Презентация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телефона для будущего мини-музея и рассказ о телефоне.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832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3C96C7-A6A1-95CA-2BEE-A3C974B1B2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03861" y="1733337"/>
            <a:ext cx="4875692" cy="2197885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217818-0250-0CDF-6D93-4A36DA8D5DA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18757" y="1704029"/>
            <a:ext cx="4875692" cy="2197885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0" name="Объект 4">
            <a:extLst>
              <a:ext uri="{FF2B5EF4-FFF2-40B4-BE49-F238E27FC236}">
                <a16:creationId xmlns:a16="http://schemas.microsoft.com/office/drawing/2014/main" id="{A05DB83E-4D32-DD6B-FE78-7AB25C7C696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41159" y="3073863"/>
            <a:ext cx="4876800" cy="2197885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25FD04-473C-EE00-A94B-0CCCDE4466E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3390" y="3064151"/>
            <a:ext cx="4875692" cy="2197885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931145" y="653534"/>
            <a:ext cx="5652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Итоги.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Делимся открытиями.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481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E8BA52B7-BAF2-6FFA-22C9-9147BBAC2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488" y="990600"/>
            <a:ext cx="3657600" cy="48768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0A359DD7-7E57-164F-0248-CDA61B68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593056"/>
            <a:ext cx="3657600" cy="48768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C76EAE6D-694C-75C4-149A-EAA616419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51" y="1616075"/>
            <a:ext cx="3657600" cy="48768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93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посылке: нитки, стаканы, коробки из-под спичек. Что это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5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A47DDB-C6AA-8BB2-4917-6AD204C7B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76" y="1994446"/>
            <a:ext cx="4879017" cy="2198994"/>
          </a:xfr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FD6C4B-5CC9-3D63-1C76-04332609739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262" y="4383674"/>
            <a:ext cx="4873475" cy="2196777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612BC0-E5AA-2CF9-5BD2-C038AA71B2A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432" y="2013212"/>
            <a:ext cx="4873475" cy="2196777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728965" y="455414"/>
            <a:ext cx="102514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Итоги.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Строим планы на будущее: открыть мини-музей.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опыт в качестве экскурсовода по мини-музею телефонов.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494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3328671-BC8E-B62D-AF63-6E7F8330F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382" y="1690688"/>
            <a:ext cx="3657600" cy="4876800"/>
          </a:xfr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0B153F-AE79-B4DE-A30D-4C8E11F8A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9" y="1690688"/>
            <a:ext cx="3657600" cy="48768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66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телефон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Проверим.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17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21651A-6B12-1A22-6CA0-5929C186C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917" y="304373"/>
            <a:ext cx="3657600" cy="48768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327072" y="171451"/>
            <a:ext cx="3812721" cy="164819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Убедиться в том, 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телефон 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работает 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хочется каждому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058" y="1819643"/>
            <a:ext cx="3657600" cy="48768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B75E33-091A-1863-6164-1AD30586A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0" y="304373"/>
            <a:ext cx="3657600" cy="48768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885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4A9BBC-4501-8494-E83B-378DA597F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862" y="1690688"/>
            <a:ext cx="3657600" cy="4876800"/>
          </a:xfr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690A88-7433-B2F1-1BCF-FD638E836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90688"/>
            <a:ext cx="3657600" cy="48768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805127-E167-09C0-21D6-F9FE13AA9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9" y="1690688"/>
            <a:ext cx="3657600" cy="48768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632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Испытания телефона.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87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Объект 20">
            <a:extLst>
              <a:ext uri="{FF2B5EF4-FFF2-40B4-BE49-F238E27FC236}">
                <a16:creationId xmlns:a16="http://schemas.microsoft.com/office/drawing/2014/main" id="{70328CE2-D282-12AA-0438-DF144E6CE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96" y="1953462"/>
            <a:ext cx="3263503" cy="4351338"/>
          </a:xfr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C2AE029-1E6D-F5E7-C3D7-63706499A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65125"/>
            <a:ext cx="3657600" cy="48768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6CABB25-90E8-0B6D-48C5-75A10DA4D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4" y="365125"/>
            <a:ext cx="3657600" cy="48768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389120" y="113368"/>
            <a:ext cx="3758184" cy="184009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Диковинка. Попробовать хотят все.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2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7EAE18A-D865-9F3F-1F43-6A2A66CDB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2" y="1608058"/>
            <a:ext cx="3657600" cy="4876800"/>
          </a:xfr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8CFEB6-5725-B9A7-F665-E0301E2B2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36" y="1608058"/>
            <a:ext cx="3657600" cy="48768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Испытания телефона продолжаются.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B75E33-091A-1863-6164-1AD30586A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69" y="1608058"/>
            <a:ext cx="3657600" cy="48768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824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C1C8BF-B245-F84C-BDB1-211FAB774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618" y="1145687"/>
            <a:ext cx="3657600" cy="4876800"/>
          </a:xfr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8E1D77-7922-1D75-A359-03442348C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218" y="1793630"/>
            <a:ext cx="3657600" cy="48768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A6AE5B-2CDD-1083-4616-A0A9F5EB3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18" y="365125"/>
            <a:ext cx="3657600" cy="48768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7384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165</Words>
  <Application>Microsoft Office PowerPoint</Application>
  <PresentationFormat>Широкоэкранный</PresentationFormat>
  <Paragraphs>30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  МБОУ «Лесогорская СОШ» отделение дошкольного образования Проектная деятельность  на тему  «Что такое телефон и чем полезен он?»  </vt:lpstr>
      <vt:lpstr> Постановка проблемы. </vt:lpstr>
      <vt:lpstr>В посылке: нитки, стаканы, коробки из-под спичек. Что это?</vt:lpstr>
      <vt:lpstr>Это телефон? Проверим.</vt:lpstr>
      <vt:lpstr>Убедиться в том,  что телефон  работает  хочется каждому</vt:lpstr>
      <vt:lpstr>Испытания телефона.</vt:lpstr>
      <vt:lpstr>Диковинка. Попробовать хотят все.</vt:lpstr>
      <vt:lpstr>Испытания телефона продолжаются.</vt:lpstr>
      <vt:lpstr>Презентация PowerPoint</vt:lpstr>
      <vt:lpstr>Что такое телефон?  Определяем план действий (методом трех вопросов) для решения проблемы.</vt:lpstr>
      <vt:lpstr>Приступаем к реализации плана. Обращаемся к взрослым за помощью. Делимся найденной информацией.</vt:lpstr>
      <vt:lpstr>История создания телефона.</vt:lpstr>
      <vt:lpstr>Что пишут о телефонах</vt:lpstr>
      <vt:lpstr>Играем в «Испорченный телефон».</vt:lpstr>
      <vt:lpstr>Игра продолжается.</vt:lpstr>
      <vt:lpstr>Проверяем свои знания номеров телефонов для вызова экстренных служб</vt:lpstr>
      <vt:lpstr>Собираем пазлы Телефон.</vt:lpstr>
      <vt:lpstr>Поиск служебного телефона. Учимся правилам общения.</vt:lpstr>
      <vt:lpstr>Играем: набери номер и вызови спасателей.</vt:lpstr>
      <vt:lpstr>Позвони другу.</vt:lpstr>
      <vt:lpstr>Итоги. Презентация альбома</vt:lpstr>
      <vt:lpstr>Итоги. Презентация альбома</vt:lpstr>
      <vt:lpstr>Презентация PowerPoint</vt:lpstr>
      <vt:lpstr>Итоги. Презентация альбома</vt:lpstr>
      <vt:lpstr>Презентация PowerPoint</vt:lpstr>
      <vt:lpstr>Презентация PowerPoint</vt:lpstr>
      <vt:lpstr>Итоги. Презентация модели телефона для будущего мини-музея и рассказ об истории  телефона.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 «Что такое телефон и чем полезен он»</dc:title>
  <dc:creator>User</dc:creator>
  <cp:lastModifiedBy>Пользователь Windows</cp:lastModifiedBy>
  <cp:revision>29</cp:revision>
  <dcterms:created xsi:type="dcterms:W3CDTF">2023-03-20T19:00:00Z</dcterms:created>
  <dcterms:modified xsi:type="dcterms:W3CDTF">2023-03-21T12:32:50Z</dcterms:modified>
</cp:coreProperties>
</file>